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9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7812-DEF0-43DF-A913-27C28672DAAC}" type="datetimeFigureOut">
              <a:rPr lang="en-US" smtClean="0"/>
              <a:t>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8E49-30F0-47BC-A7E7-8D0AA362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1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7812-DEF0-43DF-A913-27C28672DAAC}" type="datetimeFigureOut">
              <a:rPr lang="en-US" smtClean="0"/>
              <a:t>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8E49-30F0-47BC-A7E7-8D0AA362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7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7812-DEF0-43DF-A913-27C28672DAAC}" type="datetimeFigureOut">
              <a:rPr lang="en-US" smtClean="0"/>
              <a:t>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8E49-30F0-47BC-A7E7-8D0AA362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3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7812-DEF0-43DF-A913-27C28672DAAC}" type="datetimeFigureOut">
              <a:rPr lang="en-US" smtClean="0"/>
              <a:t>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8E49-30F0-47BC-A7E7-8D0AA362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7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7812-DEF0-43DF-A913-27C28672DAAC}" type="datetimeFigureOut">
              <a:rPr lang="en-US" smtClean="0"/>
              <a:t>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8E49-30F0-47BC-A7E7-8D0AA362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8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7812-DEF0-43DF-A913-27C28672DAAC}" type="datetimeFigureOut">
              <a:rPr lang="en-US" smtClean="0"/>
              <a:t>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8E49-30F0-47BC-A7E7-8D0AA362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7812-DEF0-43DF-A913-27C28672DAAC}" type="datetimeFigureOut">
              <a:rPr lang="en-US" smtClean="0"/>
              <a:t>1/3/17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8E49-30F0-47BC-A7E7-8D0AA362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1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7812-DEF0-43DF-A913-27C28672DAAC}" type="datetimeFigureOut">
              <a:rPr lang="en-US" smtClean="0"/>
              <a:t>1/3/17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8E49-30F0-47BC-A7E7-8D0AA362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06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7812-DEF0-43DF-A913-27C28672DAAC}" type="datetimeFigureOut">
              <a:rPr lang="en-US" smtClean="0"/>
              <a:t>1/3/17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8E49-30F0-47BC-A7E7-8D0AA362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3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7812-DEF0-43DF-A913-27C28672DAAC}" type="datetimeFigureOut">
              <a:rPr lang="en-US" smtClean="0"/>
              <a:t>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8E49-30F0-47BC-A7E7-8D0AA362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7812-DEF0-43DF-A913-27C28672DAAC}" type="datetimeFigureOut">
              <a:rPr lang="en-US" smtClean="0"/>
              <a:t>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8E49-30F0-47BC-A7E7-8D0AA362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37812-DEF0-43DF-A913-27C28672DAAC}" type="datetimeFigureOut">
              <a:rPr lang="en-US" smtClean="0"/>
              <a:t>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D8E49-30F0-47BC-A7E7-8D0AA362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7687" y="365125"/>
            <a:ext cx="5625548" cy="3938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Class Rules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335" y="1648311"/>
            <a:ext cx="5827643" cy="2340594"/>
          </a:xfrm>
        </p:spPr>
        <p:txBody>
          <a:bodyPr>
            <a:normAutofit/>
          </a:bodyPr>
          <a:lstStyle/>
          <a:p>
            <a:r>
              <a:rPr lang="en-US" sz="6600" dirty="0" smtClean="0"/>
              <a:t>Have respect</a:t>
            </a:r>
          </a:p>
          <a:p>
            <a:r>
              <a:rPr lang="en-US" sz="6600" dirty="0" smtClean="0"/>
              <a:t>Be on task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7066722" y="4770783"/>
            <a:ext cx="5396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School rules:</a:t>
            </a:r>
          </a:p>
          <a:p>
            <a:endParaRPr lang="en-US" dirty="0"/>
          </a:p>
          <a:p>
            <a:r>
              <a:rPr lang="en-US" dirty="0" smtClean="0"/>
              <a:t>Stay at your seat until dismissed.</a:t>
            </a:r>
          </a:p>
          <a:p>
            <a:r>
              <a:rPr lang="en-US" dirty="0" smtClean="0"/>
              <a:t>Bring a pass if you come late to class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2" descr="La Plata High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722" y="2788822"/>
            <a:ext cx="4071395" cy="184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3583" y="4770783"/>
            <a:ext cx="58574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Some details about warm-ups:</a:t>
            </a:r>
          </a:p>
          <a:p>
            <a:r>
              <a:rPr lang="en-US" dirty="0" smtClean="0"/>
              <a:t>Due the day they are assigned</a:t>
            </a:r>
          </a:p>
          <a:p>
            <a:r>
              <a:rPr lang="en-US" dirty="0" smtClean="0"/>
              <a:t>Might be graded at any time</a:t>
            </a:r>
          </a:p>
          <a:p>
            <a:r>
              <a:rPr lang="en-US" dirty="0" smtClean="0"/>
              <a:t>You can ONLY make them up if you have an excused absence and fill in a late work form.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1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122362"/>
            <a:ext cx="10782300" cy="4999038"/>
          </a:xfrm>
        </p:spPr>
        <p:txBody>
          <a:bodyPr>
            <a:noAutofit/>
          </a:bodyPr>
          <a:lstStyle/>
          <a:p>
            <a:r>
              <a:rPr lang="en-US" sz="3200" dirty="0" smtClean="0"/>
              <a:t>BYOD is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optional</a:t>
            </a:r>
            <a:r>
              <a:rPr lang="en-US" sz="3200" dirty="0" smtClean="0"/>
              <a:t> in schools.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olidFill>
                  <a:srgbClr val="FF0000"/>
                </a:solidFill>
              </a:rPr>
              <a:t>If you want to continue to have BYOD at La Plata High School: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There should NOT be students using phones during down time or listening to music during a normal lesson. </a:t>
            </a:r>
            <a:br>
              <a:rPr lang="en-US" sz="3200" dirty="0" smtClean="0"/>
            </a:br>
            <a:r>
              <a:rPr lang="en-US" sz="3200" dirty="0" smtClean="0"/>
              <a:t>Students ARE permitted to use their phones before 7:30am, during PRIDE Time, and at the end of the day. </a:t>
            </a:r>
            <a:br>
              <a:rPr lang="en-US" sz="3200" dirty="0" smtClean="0"/>
            </a:br>
            <a:r>
              <a:rPr lang="en-US" sz="3200" dirty="0" smtClean="0"/>
              <a:t>All other times are ONLY for approved classwork activities that have a start and an end point . Phones should be out of sight.</a:t>
            </a:r>
            <a:endParaRPr lang="en-US" sz="3200" dirty="0"/>
          </a:p>
        </p:txBody>
      </p:sp>
      <p:pic>
        <p:nvPicPr>
          <p:cNvPr id="5" name="Picture 4" descr="Principal's Reflections: February 20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46876"/>
            <a:ext cx="3289301" cy="2126600"/>
          </a:xfrm>
          <a:prstGeom prst="rect">
            <a:avLst/>
          </a:prstGeom>
        </p:spPr>
      </p:pic>
      <p:pic>
        <p:nvPicPr>
          <p:cNvPr id="1026" name="Picture 2" descr="La Plata High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555" y="198850"/>
            <a:ext cx="4071395" cy="184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706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69</Words>
  <Application>Microsoft Macintosh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Calibri Light</vt:lpstr>
      <vt:lpstr>Arial</vt:lpstr>
      <vt:lpstr>Office Theme</vt:lpstr>
      <vt:lpstr>Class Rules</vt:lpstr>
      <vt:lpstr>BYOD is optional in schools.  If you want to continue to have BYOD at La Plata High School:  There should NOT be students using phones during down time or listening to music during a normal lesson.  Students ARE permitted to use their phones before 7:30am, during PRIDE Time, and at the end of the day.  All other times are ONLY for approved classwork activities that have a start and an end point . Phones should be out of sight.</vt:lpstr>
    </vt:vector>
  </TitlesOfParts>
  <Company>Charles County Public Schools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BYOD is optional in schools.  If you want to continue to have BYOD at La Plata High School:  There should NOT be students using phones during down time or listening to music during a normal lesson.  Students ARE permitted to use their phones before 7:30am, during PRIDE Time, and at the end of the day.  All other times are ONLY for approved classwork activities that have a start and an end point .</dc:title>
  <dc:creator>O'Grady-Cunniff, Dianne (CCPS)</dc:creator>
  <cp:lastModifiedBy>O'Grady-Cunniff, Dianne (CCPS)</cp:lastModifiedBy>
  <cp:revision>4</cp:revision>
  <dcterms:created xsi:type="dcterms:W3CDTF">2017-01-03T19:58:29Z</dcterms:created>
  <dcterms:modified xsi:type="dcterms:W3CDTF">2017-01-04T01:30:39Z</dcterms:modified>
</cp:coreProperties>
</file>